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87E1-87CD-4516-B695-2040621BABB1}" type="datetimeFigureOut">
              <a:rPr lang="es-ES" smtClean="0"/>
              <a:t>20/12/16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65D4-CD72-4327-AEB5-3ED78BC27A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7601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87E1-87CD-4516-B695-2040621BABB1}" type="datetimeFigureOut">
              <a:rPr lang="es-ES" smtClean="0"/>
              <a:t>20/12/16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65D4-CD72-4327-AEB5-3ED78BC27A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2316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87E1-87CD-4516-B695-2040621BABB1}" type="datetimeFigureOut">
              <a:rPr lang="es-ES" smtClean="0"/>
              <a:t>20/12/16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65D4-CD72-4327-AEB5-3ED78BC27A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5613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87E1-87CD-4516-B695-2040621BABB1}" type="datetimeFigureOut">
              <a:rPr lang="es-ES" smtClean="0"/>
              <a:t>20/12/16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65D4-CD72-4327-AEB5-3ED78BC27A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2339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87E1-87CD-4516-B695-2040621BABB1}" type="datetimeFigureOut">
              <a:rPr lang="es-ES" smtClean="0"/>
              <a:t>20/12/16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65D4-CD72-4327-AEB5-3ED78BC27A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4246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87E1-87CD-4516-B695-2040621BABB1}" type="datetimeFigureOut">
              <a:rPr lang="es-ES" smtClean="0"/>
              <a:t>20/12/16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65D4-CD72-4327-AEB5-3ED78BC27A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3075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87E1-87CD-4516-B695-2040621BABB1}" type="datetimeFigureOut">
              <a:rPr lang="es-ES" smtClean="0"/>
              <a:t>20/12/16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65D4-CD72-4327-AEB5-3ED78BC27A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9487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87E1-87CD-4516-B695-2040621BABB1}" type="datetimeFigureOut">
              <a:rPr lang="es-ES" smtClean="0"/>
              <a:t>20/12/16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65D4-CD72-4327-AEB5-3ED78BC27A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842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87E1-87CD-4516-B695-2040621BABB1}" type="datetimeFigureOut">
              <a:rPr lang="es-ES" smtClean="0"/>
              <a:t>20/12/16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65D4-CD72-4327-AEB5-3ED78BC27A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33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87E1-87CD-4516-B695-2040621BABB1}" type="datetimeFigureOut">
              <a:rPr lang="es-ES" smtClean="0"/>
              <a:t>20/12/16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65D4-CD72-4327-AEB5-3ED78BC27A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462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987E1-87CD-4516-B695-2040621BABB1}" type="datetimeFigureOut">
              <a:rPr lang="es-ES" smtClean="0"/>
              <a:t>20/12/16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A65D4-CD72-4327-AEB5-3ED78BC27A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4680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987E1-87CD-4516-B695-2040621BABB1}" type="datetimeFigureOut">
              <a:rPr lang="es-ES" smtClean="0"/>
              <a:t>20/12/16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A65D4-CD72-4327-AEB5-3ED78BC27A6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73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55891" y="2057399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80588" y="965199"/>
            <a:ext cx="6766078" cy="4927601"/>
          </a:xfrm>
        </p:spPr>
        <p:txBody>
          <a:bodyPr anchor="ctr">
            <a:normAutofit fontScale="90000"/>
          </a:bodyPr>
          <a:lstStyle/>
          <a:p>
            <a:pPr algn="l">
              <a:lnSpc>
                <a:spcPct val="80000"/>
              </a:lnSpc>
            </a:pPr>
            <a:r>
              <a:rPr lang="es-ES" sz="5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Proyecto Acompañamiento y atención  a personas viviendo con </a:t>
            </a:r>
            <a:r>
              <a:rPr lang="es-ES" sz="5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Vih</a:t>
            </a:r>
            <a:r>
              <a:rPr lang="es-ES" sz="5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-Sida en los municipios de </a:t>
            </a:r>
            <a:r>
              <a:rPr lang="es-ES" sz="5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Urubichá</a:t>
            </a:r>
            <a:r>
              <a:rPr lang="es-ES" sz="5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Ascensión y El puente, provincia </a:t>
            </a:r>
            <a:r>
              <a:rPr lang="es-ES" sz="5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Guarayos</a:t>
            </a:r>
            <a:r>
              <a:rPr lang="es-ES" sz="5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en Bolivia</a:t>
            </a:r>
          </a:p>
        </p:txBody>
      </p:sp>
    </p:spTree>
    <p:extLst>
      <p:ext uri="{BB962C8B-B14F-4D97-AF65-F5344CB8AC3E}">
        <p14:creationId xmlns:p14="http://schemas.microsoft.com/office/powerpoint/2010/main" val="1215210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0"/>
            <a:ext cx="11430000" cy="68580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171700" y="6329363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Talleres de formación con alumnado de Secundaria</a:t>
            </a:r>
          </a:p>
        </p:txBody>
      </p:sp>
    </p:spTree>
    <p:extLst>
      <p:ext uri="{BB962C8B-B14F-4D97-AF65-F5344CB8AC3E}">
        <p14:creationId xmlns:p14="http://schemas.microsoft.com/office/powerpoint/2010/main" val="3472062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8888" y="10"/>
            <a:ext cx="7373112" cy="6857989"/>
          </a:xfrm>
          <a:prstGeom prst="rect">
            <a:avLst/>
          </a:prstGeom>
        </p:spPr>
      </p:pic>
      <p:sp>
        <p:nvSpPr>
          <p:cNvPr id="7" name="Freeform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2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adroTexto 3"/>
          <p:cNvSpPr txBox="1"/>
          <p:nvPr/>
        </p:nvSpPr>
        <p:spPr>
          <a:xfrm>
            <a:off x="804671" y="2600325"/>
            <a:ext cx="4948429" cy="265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5000" b="1">
                <a:latin typeface="+mj-lt"/>
                <a:ea typeface="+mj-ea"/>
                <a:cs typeface="+mj-cs"/>
              </a:rPr>
              <a:t>Visitas a las familias participantes en el proyecto</a:t>
            </a:r>
          </a:p>
        </p:txBody>
      </p:sp>
    </p:spTree>
    <p:extLst>
      <p:ext uri="{BB962C8B-B14F-4D97-AF65-F5344CB8AC3E}">
        <p14:creationId xmlns:p14="http://schemas.microsoft.com/office/powerpoint/2010/main" val="8245395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0"/>
            <a:ext cx="11430000" cy="68580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9682163" y="5288340"/>
            <a:ext cx="21288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Visitas a las familias participantes en el proyecto</a:t>
            </a:r>
          </a:p>
        </p:txBody>
      </p:sp>
    </p:spTree>
    <p:extLst>
      <p:ext uri="{BB962C8B-B14F-4D97-AF65-F5344CB8AC3E}">
        <p14:creationId xmlns:p14="http://schemas.microsoft.com/office/powerpoint/2010/main" val="3342754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Down Arrow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0100" y="-4763"/>
            <a:ext cx="3333749" cy="3338514"/>
          </a:xfrm>
          <a:prstGeom prst="downArrow">
            <a:avLst>
              <a:gd name="adj1" fmla="val 100000"/>
              <a:gd name="adj2" fmla="val 26890"/>
            </a:avLst>
          </a:prstGeom>
          <a:solidFill>
            <a:schemeClr val="tx1">
              <a:lumMod val="85000"/>
              <a:lumOff val="15000"/>
            </a:schemeClr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adroTexto 2"/>
          <p:cNvSpPr txBox="1"/>
          <p:nvPr/>
        </p:nvSpPr>
        <p:spPr>
          <a:xfrm>
            <a:off x="1028700" y="190501"/>
            <a:ext cx="2886075" cy="248602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36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Una voluntaria colabora en </a:t>
            </a:r>
            <a:r>
              <a:rPr lang="en-US" sz="36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el Hospital</a:t>
            </a:r>
            <a:endParaRPr lang="en-US" sz="36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72351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752975"/>
            <a:ext cx="4610100" cy="13239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adroTexto 2"/>
          <p:cNvSpPr txBox="1"/>
          <p:nvPr/>
        </p:nvSpPr>
        <p:spPr>
          <a:xfrm>
            <a:off x="783336" y="4857750"/>
            <a:ext cx="3721989" cy="1066800"/>
          </a:xfrm>
          <a:prstGeom prst="rect">
            <a:avLst/>
          </a:prstGeom>
          <a:noFill/>
          <a:ln w="174625" cap="sq" cmpd="thinThick">
            <a:noFill/>
            <a:miter lim="800000"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</a:pPr>
            <a:r>
              <a:rPr lang="en-US" sz="28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Actividades con las niñas y niños</a:t>
            </a:r>
          </a:p>
        </p:txBody>
      </p:sp>
    </p:spTree>
    <p:extLst>
      <p:ext uri="{BB962C8B-B14F-4D97-AF65-F5344CB8AC3E}">
        <p14:creationId xmlns:p14="http://schemas.microsoft.com/office/powerpoint/2010/main" val="943519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0"/>
            <a:ext cx="11430000" cy="68580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309688" y="5745541"/>
            <a:ext cx="3190875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</a:rPr>
              <a:t>Maratón con escolares de Primaria</a:t>
            </a:r>
          </a:p>
        </p:txBody>
      </p:sp>
    </p:spTree>
    <p:extLst>
      <p:ext uri="{BB962C8B-B14F-4D97-AF65-F5344CB8AC3E}">
        <p14:creationId xmlns:p14="http://schemas.microsoft.com/office/powerpoint/2010/main" val="2793449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Freeform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622650" y="5181600"/>
            <a:ext cx="9165010" cy="1174750"/>
          </a:xfrm>
          <a:custGeom>
            <a:avLst/>
            <a:gdLst>
              <a:gd name="connsiteX0" fmla="*/ 0 w 9165010"/>
              <a:gd name="connsiteY0" fmla="*/ 1073384 h 1073384"/>
              <a:gd name="connsiteX1" fmla="*/ 9165010 w 9165010"/>
              <a:gd name="connsiteY1" fmla="*/ 1073384 h 1073384"/>
              <a:gd name="connsiteX2" fmla="*/ 9165010 w 9165010"/>
              <a:gd name="connsiteY2" fmla="*/ 266817 h 1073384"/>
              <a:gd name="connsiteX3" fmla="*/ 4757604 w 9165010"/>
              <a:gd name="connsiteY3" fmla="*/ 266817 h 1073384"/>
              <a:gd name="connsiteX4" fmla="*/ 4582505 w 9165010"/>
              <a:gd name="connsiteY4" fmla="*/ 0 h 1073384"/>
              <a:gd name="connsiteX5" fmla="*/ 4407407 w 9165010"/>
              <a:gd name="connsiteY5" fmla="*/ 266817 h 1073384"/>
              <a:gd name="connsiteX6" fmla="*/ 0 w 9165010"/>
              <a:gd name="connsiteY6" fmla="*/ 266817 h 107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5010" h="1073384">
                <a:moveTo>
                  <a:pt x="0" y="1073384"/>
                </a:moveTo>
                <a:lnTo>
                  <a:pt x="9165010" y="1073384"/>
                </a:lnTo>
                <a:lnTo>
                  <a:pt x="9165010" y="266817"/>
                </a:lnTo>
                <a:lnTo>
                  <a:pt x="4757604" y="266817"/>
                </a:lnTo>
                <a:lnTo>
                  <a:pt x="4582505" y="0"/>
                </a:lnTo>
                <a:lnTo>
                  <a:pt x="4407407" y="266817"/>
                </a:lnTo>
                <a:lnTo>
                  <a:pt x="0" y="26681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uadroTexto 2"/>
          <p:cNvSpPr txBox="1"/>
          <p:nvPr/>
        </p:nvSpPr>
        <p:spPr>
          <a:xfrm>
            <a:off x="1771650" y="5254391"/>
            <a:ext cx="8867012" cy="77493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en-US" sz="34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Taller con las personas participantes en el proyecto</a:t>
            </a:r>
          </a:p>
        </p:txBody>
      </p:sp>
    </p:spTree>
    <p:extLst>
      <p:ext uri="{BB962C8B-B14F-4D97-AF65-F5344CB8AC3E}">
        <p14:creationId xmlns:p14="http://schemas.microsoft.com/office/powerpoint/2010/main" val="566683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153399" y="4800600"/>
            <a:ext cx="3430605" cy="1094844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en-US" sz="4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32522808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73</Words>
  <Application>Microsoft Office PowerPoint</Application>
  <PresentationFormat>Panorámica</PresentationFormat>
  <Paragraphs>9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de Office</vt:lpstr>
      <vt:lpstr>Proyecto Acompañamiento y atención  a personas viviendo con Vih-Sida en los municipios de Urubichá, Ascensión y El puente, provincia Guarayos en Bolivia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Acompañamiento y atención  a personas viviendo con Vih-Sida en los municipios de Urubichá, Ascensión y El puente, provincia Guarayos en Bolivia</dc:title>
  <dc:creator>María FundEO</dc:creator>
  <cp:lastModifiedBy>María FundEO</cp:lastModifiedBy>
  <cp:revision>3</cp:revision>
  <dcterms:created xsi:type="dcterms:W3CDTF">2016-12-19T13:25:16Z</dcterms:created>
  <dcterms:modified xsi:type="dcterms:W3CDTF">2016-12-20T10:40:00Z</dcterms:modified>
</cp:coreProperties>
</file>